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42062400" cy="32918400"/>
  <p:notesSz cx="9296400" cy="7010400"/>
  <p:defaultTextStyle>
    <a:defPPr>
      <a:defRPr lang="en-US"/>
    </a:defPPr>
    <a:lvl1pPr marL="0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230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2690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11510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9611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>
      <p:cViewPr varScale="1">
        <p:scale>
          <a:sx n="22" d="100"/>
          <a:sy n="22" d="100"/>
        </p:scale>
        <p:origin x="366" y="42"/>
      </p:cViewPr>
      <p:guideLst>
        <p:guide orient="horz" pos="10368"/>
        <p:guide pos="13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C96C28-45CE-4ECC-B615-31F632582847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A48E76-B431-48AA-984D-AA9200BA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4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681198-C0FC-4E49-A481-84FAE5B70B2D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38488" y="876300"/>
            <a:ext cx="301942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830F00-3F07-482B-B32A-ADAA7B0C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0F00-3F07-482B-B32A-ADAA7B0C23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4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0F00-3F07-482B-B32A-ADAA7B0C23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9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10226042"/>
            <a:ext cx="357530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360" y="18653760"/>
            <a:ext cx="294436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6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0281025" y="6324600"/>
            <a:ext cx="43530205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75817" y="6324600"/>
            <a:ext cx="12990417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3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40" y="21153122"/>
            <a:ext cx="35753040" cy="653796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40" y="13952225"/>
            <a:ext cx="35753040" cy="7200898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4230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8460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269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5692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5815" y="36865560"/>
            <a:ext cx="86717185" cy="104279702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94042" y="36865560"/>
            <a:ext cx="86717190" cy="104279702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5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1318262"/>
            <a:ext cx="378561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7368542"/>
            <a:ext cx="18584865" cy="307085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120" y="10439400"/>
            <a:ext cx="18584865" cy="18966182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117" y="7368542"/>
            <a:ext cx="18592165" cy="307085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7" y="10439400"/>
            <a:ext cx="18592165" cy="18966182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0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5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2" y="1310640"/>
            <a:ext cx="13838240" cy="5577840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230" y="1310643"/>
            <a:ext cx="23514050" cy="28094942"/>
          </a:xfrm>
        </p:spPr>
        <p:txBody>
          <a:bodyPr/>
          <a:lstStyle>
            <a:lvl1pPr>
              <a:defRPr sz="15000"/>
            </a:lvl1pPr>
            <a:lvl2pPr>
              <a:defRPr sz="13100"/>
            </a:lvl2pPr>
            <a:lvl3pPr>
              <a:defRPr sz="112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122" y="6888483"/>
            <a:ext cx="13838240" cy="22517102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8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525" y="23042880"/>
            <a:ext cx="25237440" cy="2720342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525" y="2941320"/>
            <a:ext cx="25237440" cy="19751040"/>
          </a:xfrm>
        </p:spPr>
        <p:txBody>
          <a:bodyPr/>
          <a:lstStyle>
            <a:lvl1pPr marL="0" indent="0">
              <a:buNone/>
              <a:defRPr sz="15000"/>
            </a:lvl1pPr>
            <a:lvl2pPr marL="2142302" indent="0">
              <a:buNone/>
              <a:defRPr sz="13100"/>
            </a:lvl2pPr>
            <a:lvl3pPr marL="4284604" indent="0">
              <a:buNone/>
              <a:defRPr sz="11200"/>
            </a:lvl3pPr>
            <a:lvl4pPr marL="6426906" indent="0">
              <a:buNone/>
              <a:defRPr sz="9400"/>
            </a:lvl4pPr>
            <a:lvl5pPr marL="8569208" indent="0">
              <a:buNone/>
              <a:defRPr sz="9400"/>
            </a:lvl5pPr>
            <a:lvl6pPr marL="10711510" indent="0">
              <a:buNone/>
              <a:defRPr sz="9400"/>
            </a:lvl6pPr>
            <a:lvl7pPr marL="12853812" indent="0">
              <a:buNone/>
              <a:defRPr sz="9400"/>
            </a:lvl7pPr>
            <a:lvl8pPr marL="14996114" indent="0">
              <a:buNone/>
              <a:defRPr sz="9400"/>
            </a:lvl8pPr>
            <a:lvl9pPr marL="17138416" indent="0">
              <a:buNone/>
              <a:defRPr sz="9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525" y="25763222"/>
            <a:ext cx="25237440" cy="3863338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318262"/>
            <a:ext cx="37856160" cy="5486400"/>
          </a:xfrm>
          <a:prstGeom prst="rect">
            <a:avLst/>
          </a:prstGeom>
        </p:spPr>
        <p:txBody>
          <a:bodyPr vert="horz" lIns="428460" tIns="214230" rIns="428460" bIns="2142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7680963"/>
            <a:ext cx="37856160" cy="21724622"/>
          </a:xfrm>
          <a:prstGeom prst="rect">
            <a:avLst/>
          </a:prstGeom>
        </p:spPr>
        <p:txBody>
          <a:bodyPr vert="horz" lIns="428460" tIns="214230" rIns="428460" bIns="2142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0510482"/>
            <a:ext cx="9814560" cy="1752600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15E9-B247-4641-B380-B4202BD55F5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0510482"/>
            <a:ext cx="13319760" cy="1752600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0510482"/>
            <a:ext cx="9814560" cy="1752600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DDF84-E61B-439C-A39B-6F2FAC31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4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4604" rtl="0" eaLnBrk="1" latinLnBrk="0" hangingPunct="1">
        <a:spcBef>
          <a:spcPct val="0"/>
        </a:spcBef>
        <a:buNone/>
        <a:defRPr sz="2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6727" indent="-1606727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81241" indent="-1338939" algn="l" defTabSz="428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55755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57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40359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61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3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5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7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2"/>
          <p:cNvSpPr>
            <a:spLocks noChangeArrowheads="1"/>
          </p:cNvSpPr>
          <p:nvPr/>
        </p:nvSpPr>
        <p:spPr bwMode="auto">
          <a:xfrm>
            <a:off x="29136975" y="25196396"/>
            <a:ext cx="11757025" cy="5794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29100464" y="8686801"/>
            <a:ext cx="11830050" cy="153441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61"/>
          <p:cNvSpPr>
            <a:spLocks noChangeArrowheads="1"/>
          </p:cNvSpPr>
          <p:nvPr/>
        </p:nvSpPr>
        <p:spPr bwMode="auto">
          <a:xfrm>
            <a:off x="14075568" y="8686801"/>
            <a:ext cx="13911264" cy="876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4075568" y="18980087"/>
            <a:ext cx="13911264" cy="1201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57"/>
          <p:cNvSpPr>
            <a:spLocks noChangeArrowheads="1"/>
          </p:cNvSpPr>
          <p:nvPr/>
        </p:nvSpPr>
        <p:spPr bwMode="auto">
          <a:xfrm>
            <a:off x="1168400" y="16674623"/>
            <a:ext cx="12049125" cy="14316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1241427" y="8686800"/>
            <a:ext cx="11903075" cy="670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3155289" y="1044826"/>
            <a:ext cx="35751821" cy="525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28460" tIns="214230" rIns="428460" bIns="214230" rtlCol="0" anchor="t">
            <a:normAutofit fontScale="82500" lnSpcReduction="20000"/>
          </a:bodyPr>
          <a:lstStyle>
            <a:lvl1pPr algn="ctr" defTabSz="4284604" rtl="0" eaLnBrk="1" latinLnBrk="0" hangingPunct="1">
              <a:spcBef>
                <a:spcPct val="0"/>
              </a:spcBef>
              <a:buNone/>
              <a:defRPr sz="20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700" b="1" dirty="0" smtClean="0"/>
              <a:t>Title of </a:t>
            </a:r>
            <a:r>
              <a:rPr lang="en-US" sz="16700" b="1" dirty="0" smtClean="0"/>
              <a:t>Research Project</a:t>
            </a:r>
            <a:r>
              <a:rPr lang="en-US" sz="12500" dirty="0" smtClean="0"/>
              <a:t/>
            </a:r>
            <a:br>
              <a:rPr lang="en-US" sz="12500" dirty="0" smtClean="0"/>
            </a:br>
            <a:r>
              <a:rPr lang="en-US" sz="9600" dirty="0" smtClean="0"/>
              <a:t>Author,</a:t>
            </a:r>
            <a:r>
              <a:rPr lang="en-US" sz="12500" dirty="0" smtClean="0"/>
              <a:t> </a:t>
            </a:r>
            <a:r>
              <a:rPr lang="en-US" sz="9600" dirty="0" smtClean="0"/>
              <a:t>Collaborators, </a:t>
            </a:r>
            <a:r>
              <a:rPr lang="en-US" sz="9600" dirty="0" smtClean="0"/>
              <a:t>and </a:t>
            </a:r>
            <a:r>
              <a:rPr lang="en-US" sz="9600" dirty="0" smtClean="0"/>
              <a:t>Faculty Advisor</a:t>
            </a:r>
            <a:r>
              <a:rPr lang="en-US" sz="24300" dirty="0" smtClean="0"/>
              <a:t/>
            </a:r>
            <a:br>
              <a:rPr lang="en-US" sz="24300" dirty="0" smtClean="0"/>
            </a:br>
            <a:r>
              <a:rPr lang="en-US" sz="9600" dirty="0" smtClean="0"/>
              <a:t>University, Department</a:t>
            </a:r>
            <a:br>
              <a:rPr lang="en-US" sz="9600" dirty="0" smtClean="0"/>
            </a:br>
            <a:endParaRPr lang="en-US" altLang="en-US" sz="6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7495045" y="17808329"/>
            <a:ext cx="7072352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Results/Discussion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3829857" y="15544800"/>
            <a:ext cx="6726232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Literature Review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4805359" y="7467600"/>
            <a:ext cx="4775248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Introduction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14075589" y="7521329"/>
            <a:ext cx="13911264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Methods/Methodology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28917906" y="7467600"/>
            <a:ext cx="11467465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>
                <a:solidFill>
                  <a:schemeClr val="tx1"/>
                </a:solidFill>
              </a:rPr>
              <a:t>Conclusion/Recommendations</a:t>
            </a:r>
          </a:p>
        </p:txBody>
      </p:sp>
      <p:sp>
        <p:nvSpPr>
          <p:cNvPr id="29" name="Text Box 71"/>
          <p:cNvSpPr txBox="1">
            <a:spLocks noChangeArrowheads="1"/>
          </p:cNvSpPr>
          <p:nvPr/>
        </p:nvSpPr>
        <p:spPr bwMode="auto">
          <a:xfrm>
            <a:off x="32809034" y="24030925"/>
            <a:ext cx="441290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References 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48984" y="999985"/>
            <a:ext cx="32084216" cy="441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28460" tIns="214230" rIns="428460" bIns="214230" rtlCol="0" anchor="ctr">
            <a:normAutofit fontScale="90000" lnSpcReduction="10000"/>
          </a:bodyPr>
          <a:lstStyle>
            <a:lvl1pPr algn="ctr" defTabSz="4284604" rtl="0" eaLnBrk="1" latinLnBrk="0" hangingPunct="1">
              <a:spcBef>
                <a:spcPct val="0"/>
              </a:spcBef>
              <a:buNone/>
              <a:defRPr sz="20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300" b="1" dirty="0" smtClean="0"/>
              <a:t>Title of </a:t>
            </a:r>
            <a:r>
              <a:rPr lang="en-US" sz="13300" b="1" dirty="0" smtClean="0"/>
              <a:t>Research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Author, C</a:t>
            </a:r>
            <a:r>
              <a:rPr lang="en-US" sz="8000" dirty="0" smtClean="0"/>
              <a:t>ollaborators, </a:t>
            </a:r>
            <a:r>
              <a:rPr lang="en-US" sz="8000" dirty="0" smtClean="0"/>
              <a:t>and </a:t>
            </a:r>
            <a:r>
              <a:rPr lang="en-US" sz="8000" dirty="0" smtClean="0"/>
              <a:t>Faculty </a:t>
            </a:r>
            <a:r>
              <a:rPr lang="en-US" sz="8000" dirty="0"/>
              <a:t>A</a:t>
            </a:r>
            <a:r>
              <a:rPr lang="en-US" sz="8000" dirty="0" smtClean="0"/>
              <a:t>dvisor</a:t>
            </a:r>
            <a:r>
              <a:rPr lang="en-US" sz="15600" dirty="0" smtClean="0"/>
              <a:t/>
            </a:r>
            <a:br>
              <a:rPr lang="en-US" sz="15600" dirty="0" smtClean="0"/>
            </a:br>
            <a:r>
              <a:rPr lang="en-US" sz="8000" dirty="0" smtClean="0"/>
              <a:t>University, Department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852950" y="6172200"/>
            <a:ext cx="1234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Introduction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3396" y="17068800"/>
            <a:ext cx="12364455" cy="7848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40722" y="15849600"/>
            <a:ext cx="1234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Methods/Methodology</a:t>
            </a:r>
            <a:endParaRPr lang="en-US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0722" y="7667944"/>
            <a:ext cx="12364455" cy="7848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5800" y="25222200"/>
            <a:ext cx="12419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Literature Review</a:t>
            </a:r>
            <a:endParaRPr lang="en-US" sz="7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4279" y="26450271"/>
            <a:ext cx="12344401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551807" y="6172198"/>
            <a:ext cx="1234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Conclusion/Recommendations</a:t>
            </a:r>
            <a:endParaRPr lang="en-US" sz="7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35242" y="22647756"/>
            <a:ext cx="1234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References</a:t>
            </a:r>
            <a:endParaRPr lang="en-US" sz="7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498799" y="23848085"/>
            <a:ext cx="12344401" cy="7848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555153" y="6172199"/>
            <a:ext cx="1234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/>
              <a:t>Results/Discussion </a:t>
            </a:r>
            <a:endParaRPr lang="en-US" sz="7200" b="1" i="1" dirty="0"/>
          </a:p>
        </p:txBody>
      </p:sp>
      <p:sp>
        <p:nvSpPr>
          <p:cNvPr id="17" name="Rectangle 61"/>
          <p:cNvSpPr>
            <a:spLocks noChangeArrowheads="1"/>
          </p:cNvSpPr>
          <p:nvPr/>
        </p:nvSpPr>
        <p:spPr bwMode="auto">
          <a:xfrm>
            <a:off x="13977936" y="7667944"/>
            <a:ext cx="13911264" cy="24045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28498799" y="7667944"/>
            <a:ext cx="12344401" cy="14601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29136975" y="24635072"/>
            <a:ext cx="11757025" cy="635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29100464" y="8556871"/>
            <a:ext cx="11830050" cy="14379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14075568" y="8556871"/>
            <a:ext cx="13911264" cy="8892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14075568" y="18980087"/>
            <a:ext cx="13911264" cy="1201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1168400" y="16674623"/>
            <a:ext cx="12049125" cy="14316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1241427" y="8556871"/>
            <a:ext cx="11903075" cy="6834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3155289" y="1044826"/>
            <a:ext cx="35751821" cy="5257800"/>
          </a:xfr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en-US" sz="16700" b="1" dirty="0"/>
              <a:t>Title of </a:t>
            </a:r>
            <a:r>
              <a:rPr lang="en-US" sz="16700" b="1" dirty="0" smtClean="0"/>
              <a:t>Research Project</a:t>
            </a:r>
            <a:r>
              <a:rPr lang="en-US" sz="12500" dirty="0"/>
              <a:t/>
            </a:r>
            <a:br>
              <a:rPr lang="en-US" sz="12500" dirty="0"/>
            </a:br>
            <a:r>
              <a:rPr lang="en-US" sz="9600" dirty="0" smtClean="0"/>
              <a:t>Author, Co</a:t>
            </a:r>
            <a:r>
              <a:rPr lang="en-US" sz="9600" dirty="0" smtClean="0"/>
              <a:t>llaborators, </a:t>
            </a:r>
            <a:r>
              <a:rPr lang="en-US" sz="9600" dirty="0"/>
              <a:t>and </a:t>
            </a:r>
            <a:r>
              <a:rPr lang="en-US" sz="9600" dirty="0" smtClean="0"/>
              <a:t>Faculty Advisor</a:t>
            </a:r>
            <a:r>
              <a:rPr lang="en-US" sz="24300" dirty="0"/>
              <a:t/>
            </a:r>
            <a:br>
              <a:rPr lang="en-US" sz="24300" dirty="0"/>
            </a:br>
            <a:r>
              <a:rPr lang="en-US" sz="9600" dirty="0"/>
              <a:t>University, Department</a:t>
            </a:r>
            <a:br>
              <a:rPr lang="en-US" sz="9600" dirty="0"/>
            </a:br>
            <a:endParaRPr lang="en-US" altLang="en-US" sz="6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495045" y="7391399"/>
            <a:ext cx="7072352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Results/Discussion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751480" y="15544800"/>
            <a:ext cx="888297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Methods/Methodology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4805359" y="7391400"/>
            <a:ext cx="4775248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Introduction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7581583" y="17811303"/>
            <a:ext cx="6899275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Literature Review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28917906" y="7391400"/>
            <a:ext cx="11467465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>
                <a:solidFill>
                  <a:schemeClr val="tx1"/>
                </a:solidFill>
              </a:rPr>
              <a:t>Conclusion/Recommendations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32809034" y="23469600"/>
            <a:ext cx="441290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References 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16700" b="1" dirty="0"/>
              <a:t>Title of </a:t>
            </a:r>
            <a:r>
              <a:rPr lang="en-US" sz="16700" b="1" dirty="0" smtClean="0"/>
              <a:t>Innovative Practice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 smtClean="0"/>
              <a:t>Author, C</a:t>
            </a:r>
            <a:r>
              <a:rPr lang="en-US" sz="9600" dirty="0" smtClean="0"/>
              <a:t>ollaborators, </a:t>
            </a:r>
            <a:r>
              <a:rPr lang="en-US" sz="9600" dirty="0"/>
              <a:t>and </a:t>
            </a:r>
            <a:r>
              <a:rPr lang="en-US" sz="9600" dirty="0" smtClean="0"/>
              <a:t>Faculty/Staff </a:t>
            </a:r>
            <a:r>
              <a:rPr lang="en-US" sz="9600" dirty="0"/>
              <a:t>A</a:t>
            </a:r>
            <a:r>
              <a:rPr lang="en-US" sz="9600" dirty="0" smtClean="0"/>
              <a:t>dvisor</a:t>
            </a:r>
            <a:r>
              <a:rPr lang="en-US" sz="40200" dirty="0"/>
              <a:t/>
            </a:r>
            <a:br>
              <a:rPr lang="en-US" sz="40200" dirty="0"/>
            </a:br>
            <a:r>
              <a:rPr lang="en-US" sz="9600" dirty="0"/>
              <a:t>University, </a:t>
            </a:r>
            <a:r>
              <a:rPr lang="en-US" sz="9600" dirty="0" smtClean="0"/>
              <a:t>Department</a:t>
            </a:r>
            <a:endParaRPr lang="en-US" dirty="0"/>
          </a:p>
        </p:txBody>
      </p:sp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1168400" y="16674623"/>
            <a:ext cx="12049125" cy="14316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14075568" y="8861671"/>
            <a:ext cx="13911264" cy="8435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9"/>
          <p:cNvSpPr>
            <a:spLocks noChangeArrowheads="1"/>
          </p:cNvSpPr>
          <p:nvPr/>
        </p:nvSpPr>
        <p:spPr bwMode="auto">
          <a:xfrm>
            <a:off x="29100464" y="8861671"/>
            <a:ext cx="11830050" cy="14836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6"/>
          <p:cNvSpPr>
            <a:spLocks noChangeArrowheads="1"/>
          </p:cNvSpPr>
          <p:nvPr/>
        </p:nvSpPr>
        <p:spPr bwMode="auto">
          <a:xfrm>
            <a:off x="1241427" y="8861671"/>
            <a:ext cx="11903075" cy="6529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14075568" y="18980087"/>
            <a:ext cx="13911264" cy="1201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29136975" y="25529121"/>
            <a:ext cx="11757025" cy="5462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4805359" y="7696200"/>
            <a:ext cx="4775248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Introduction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2212595" y="15544800"/>
            <a:ext cx="9960771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Description of the Practice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7283363" y="7696199"/>
            <a:ext cx="7495673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>
                <a:solidFill>
                  <a:schemeClr val="tx1"/>
                </a:solidFill>
              </a:rPr>
              <a:t>Related Scholarship</a:t>
            </a: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29053815" y="7696198"/>
            <a:ext cx="11195660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Reflection/Recommendations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5050635" y="17808329"/>
            <a:ext cx="11961190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Discussion of Outcomes/Results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32809034" y="24209129"/>
            <a:ext cx="441290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References 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1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03120" y="1318262"/>
            <a:ext cx="37856160" cy="548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28460" tIns="214230" rIns="428460" bIns="214230" rtlCol="0" anchor="ctr">
            <a:normAutofit fontScale="97500" lnSpcReduction="10000"/>
          </a:bodyPr>
          <a:lstStyle>
            <a:lvl1pPr algn="ctr" defTabSz="4284604" rtl="0" eaLnBrk="1" latinLnBrk="0" hangingPunct="1">
              <a:spcBef>
                <a:spcPct val="0"/>
              </a:spcBef>
              <a:buNone/>
              <a:defRPr sz="20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700" b="1" dirty="0" smtClean="0"/>
              <a:t>Title of </a:t>
            </a:r>
            <a:r>
              <a:rPr lang="en-US" sz="16700" b="1" dirty="0" smtClean="0"/>
              <a:t>Innovative Practice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Author, Collaborators, </a:t>
            </a:r>
            <a:r>
              <a:rPr lang="en-US" sz="9600" dirty="0" smtClean="0"/>
              <a:t>and </a:t>
            </a:r>
            <a:r>
              <a:rPr lang="en-US" sz="9600" dirty="0" smtClean="0"/>
              <a:t>Faculty/Staff Advisor</a:t>
            </a:r>
            <a:r>
              <a:rPr lang="en-US" sz="40200" dirty="0" smtClean="0"/>
              <a:t/>
            </a:r>
            <a:br>
              <a:rPr lang="en-US" sz="40200" dirty="0" smtClean="0"/>
            </a:br>
            <a:r>
              <a:rPr lang="en-US" sz="9600" dirty="0" smtClean="0"/>
              <a:t>University, Department</a:t>
            </a:r>
            <a:endParaRPr lang="en-US" dirty="0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1168400" y="16674623"/>
            <a:ext cx="12049125" cy="5804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1168399" y="23702232"/>
            <a:ext cx="12049125" cy="7288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9"/>
          <p:cNvSpPr>
            <a:spLocks noChangeArrowheads="1"/>
          </p:cNvSpPr>
          <p:nvPr/>
        </p:nvSpPr>
        <p:spPr bwMode="auto">
          <a:xfrm>
            <a:off x="29100464" y="8785471"/>
            <a:ext cx="11830050" cy="14912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241427" y="8785469"/>
            <a:ext cx="11903075" cy="6605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14075568" y="8785471"/>
            <a:ext cx="13911264" cy="22205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29136975" y="25168471"/>
            <a:ext cx="11757025" cy="5822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805359" y="7620000"/>
            <a:ext cx="4775248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Introduction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3445136" y="15544800"/>
            <a:ext cx="7495673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Related Scholarship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2212597" y="22536760"/>
            <a:ext cx="9960771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Description of the Practice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3" name="Text Box 68"/>
          <p:cNvSpPr txBox="1">
            <a:spLocks noChangeArrowheads="1"/>
          </p:cNvSpPr>
          <p:nvPr/>
        </p:nvSpPr>
        <p:spPr bwMode="auto">
          <a:xfrm>
            <a:off x="29053815" y="7619998"/>
            <a:ext cx="11195660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Reflection/Recommendations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5037383" y="7620000"/>
            <a:ext cx="11961190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Discussion of Outcomes/Results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5" name="Text Box 71"/>
          <p:cNvSpPr txBox="1">
            <a:spLocks noChangeArrowheads="1"/>
          </p:cNvSpPr>
          <p:nvPr/>
        </p:nvSpPr>
        <p:spPr bwMode="auto">
          <a:xfrm>
            <a:off x="32809034" y="24003000"/>
            <a:ext cx="441290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References 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2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03120" y="1311128"/>
            <a:ext cx="37856160" cy="548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28460" tIns="214230" rIns="428460" bIns="214230" rtlCol="0" anchor="ctr">
            <a:normAutofit fontScale="97500" lnSpcReduction="10000"/>
          </a:bodyPr>
          <a:lstStyle>
            <a:lvl1pPr algn="ctr" defTabSz="4284604" rtl="0" eaLnBrk="1" latinLnBrk="0" hangingPunct="1">
              <a:spcBef>
                <a:spcPct val="0"/>
              </a:spcBef>
              <a:buNone/>
              <a:defRPr sz="20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700" b="1" dirty="0" smtClean="0"/>
              <a:t>Title of </a:t>
            </a:r>
            <a:r>
              <a:rPr lang="en-US" sz="16700" b="1" dirty="0" smtClean="0"/>
              <a:t>Innovative Practice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Author, C</a:t>
            </a:r>
            <a:r>
              <a:rPr lang="en-US" sz="9600" dirty="0" smtClean="0"/>
              <a:t>ollaborators, </a:t>
            </a:r>
            <a:r>
              <a:rPr lang="en-US" sz="9600" dirty="0" smtClean="0"/>
              <a:t>and </a:t>
            </a:r>
            <a:r>
              <a:rPr lang="en-US" sz="9600" dirty="0" smtClean="0"/>
              <a:t>Faculty/Staff </a:t>
            </a:r>
            <a:r>
              <a:rPr lang="en-US" sz="9600" dirty="0"/>
              <a:t>A</a:t>
            </a:r>
            <a:r>
              <a:rPr lang="en-US" sz="9600" dirty="0" smtClean="0"/>
              <a:t>dvisor</a:t>
            </a:r>
            <a:r>
              <a:rPr lang="en-US" sz="40200" dirty="0" smtClean="0"/>
              <a:t/>
            </a:r>
            <a:br>
              <a:rPr lang="en-US" sz="40200" dirty="0" smtClean="0"/>
            </a:br>
            <a:r>
              <a:rPr lang="en-US" sz="9600" dirty="0" smtClean="0"/>
              <a:t>University, Department</a:t>
            </a:r>
            <a:endParaRPr lang="en-US" dirty="0"/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1168400" y="16674623"/>
            <a:ext cx="12049125" cy="61091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1241427" y="24209130"/>
            <a:ext cx="11903075" cy="6782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260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29100464" y="8709271"/>
            <a:ext cx="11830050" cy="14988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1241427" y="8709271"/>
            <a:ext cx="11903075" cy="6681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14206536" y="18980087"/>
            <a:ext cx="13911264" cy="1201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2"/>
          <p:cNvSpPr>
            <a:spLocks noChangeArrowheads="1"/>
          </p:cNvSpPr>
          <p:nvPr/>
        </p:nvSpPr>
        <p:spPr bwMode="auto">
          <a:xfrm>
            <a:off x="29136975" y="25529121"/>
            <a:ext cx="11757025" cy="5462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4805359" y="7543800"/>
            <a:ext cx="4775248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Introduction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212597" y="15544800"/>
            <a:ext cx="9960771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Description of the Practice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3445146" y="23043658"/>
            <a:ext cx="7495673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Related Scholarship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29417657" y="7543800"/>
            <a:ext cx="11195660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>
                <a:solidFill>
                  <a:schemeClr val="tx1"/>
                </a:solidFill>
              </a:rPr>
              <a:t>Reflection/Recommendations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5114828" y="17808328"/>
            <a:ext cx="12164772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accent5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Discussion of Outcomes/ Results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7" name="Text Box 71"/>
          <p:cNvSpPr txBox="1">
            <a:spLocks noChangeArrowheads="1"/>
          </p:cNvSpPr>
          <p:nvPr/>
        </p:nvSpPr>
        <p:spPr bwMode="auto">
          <a:xfrm>
            <a:off x="32809034" y="24209129"/>
            <a:ext cx="4412906" cy="116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423" tIns="43700" rIns="87423" bIns="43700">
            <a:spAutoFit/>
          </a:bodyPr>
          <a:lstStyle>
            <a:defPPr>
              <a:defRPr lang="en-US"/>
            </a:defPPr>
            <a:lvl1pPr algn="ctr">
              <a:defRPr sz="4800" b="1" i="1">
                <a:solidFill>
                  <a:schemeClr val="bg1"/>
                </a:solidFill>
              </a:defRPr>
            </a:lvl1pPr>
          </a:lstStyle>
          <a:p>
            <a:r>
              <a:rPr lang="en-US" altLang="en-US" sz="7000" dirty="0" smtClean="0">
                <a:solidFill>
                  <a:schemeClr val="tx1"/>
                </a:solidFill>
              </a:rPr>
              <a:t>References </a:t>
            </a:r>
            <a:endParaRPr lang="en-US" altLang="en-US" sz="7000" dirty="0">
              <a:solidFill>
                <a:schemeClr val="tx1"/>
              </a:solidFill>
            </a:endParaRPr>
          </a:p>
        </p:txBody>
      </p:sp>
      <p:sp>
        <p:nvSpPr>
          <p:cNvPr id="18" name="Rectangle 59"/>
          <p:cNvSpPr>
            <a:spLocks noChangeArrowheads="1"/>
          </p:cNvSpPr>
          <p:nvPr/>
        </p:nvSpPr>
        <p:spPr bwMode="auto">
          <a:xfrm>
            <a:off x="14241582" y="8709271"/>
            <a:ext cx="13911264" cy="851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75094" tIns="175094" rIns="175094" bIns="175094" rtlCol="0" anchor="t" anchorCtr="0">
            <a:noAutofit/>
          </a:bodyPr>
          <a:lstStyle/>
          <a:p>
            <a:pPr defTabSz="4177929"/>
            <a:endParaRPr lang="en-US" sz="268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6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85</Words>
  <Application>Microsoft Office PowerPoint</Application>
  <PresentationFormat>Custom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Title of Research Project Author, Collaborators, and Faculty Advisor University, Department </vt:lpstr>
      <vt:lpstr>Title of Innovative Practice Author, Collaborators, and Faculty/Staff Advisor University, Department</vt:lpstr>
      <vt:lpstr>PowerPoint Presentation</vt:lpstr>
      <vt:lpstr>PowerPoint Presentation</vt:lpstr>
    </vt:vector>
  </TitlesOfParts>
  <Company>Fort Hays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Ingram</dc:creator>
  <cp:lastModifiedBy>Kaley Klaus</cp:lastModifiedBy>
  <cp:revision>44</cp:revision>
  <cp:lastPrinted>2016-12-08T19:40:25Z</cp:lastPrinted>
  <dcterms:created xsi:type="dcterms:W3CDTF">2016-12-05T18:40:58Z</dcterms:created>
  <dcterms:modified xsi:type="dcterms:W3CDTF">2016-12-08T20:46:29Z</dcterms:modified>
</cp:coreProperties>
</file>